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6"/>
  </p:notesMasterIdLst>
  <p:handoutMasterIdLst>
    <p:handoutMasterId r:id="rId7"/>
  </p:handoutMasterIdLst>
  <p:sldIdLst>
    <p:sldId id="259" r:id="rId2"/>
    <p:sldId id="258" r:id="rId3"/>
    <p:sldId id="260" r:id="rId4"/>
    <p:sldId id="261" r:id="rId5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62" d="100"/>
          <a:sy n="62" d="100"/>
        </p:scale>
        <p:origin x="31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DC13AB6D-DEA2-4CBB-AC69-1EF1A6AD1512}">
      <dgm:prSet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 rtlCol="0"/>
        <a:lstStyle/>
        <a:p>
          <a:pPr rtl="0">
            <a:defRPr cap="all"/>
          </a:pPr>
          <a:r>
            <a:rPr lang="hr-HR" dirty="0"/>
            <a:t>H</a:t>
          </a:r>
          <a:r>
            <a:rPr lang="hr" dirty="0"/>
            <a:t>var has crystal blue clean sea .</a:t>
          </a:r>
        </a:p>
      </dgm:t>
    </dgm:pt>
    <dgm:pt modelId="{2C752582-D9FF-4E04-A92F-827DB4BB5C48}" type="parTrans" cxnId="{4B888393-351D-4489-90C9-5A68061AB236}">
      <dgm:prSet/>
      <dgm:spPr/>
      <dgm:t>
        <a:bodyPr rtlCol="0"/>
        <a:lstStyle/>
        <a:p>
          <a:pPr rtl="0"/>
          <a:endParaRPr lang="en-US"/>
        </a:p>
      </dgm:t>
    </dgm:pt>
    <dgm:pt modelId="{9C64CC83-643C-4E12-8F97-BC19DC031190}" type="sibTrans" cxnId="{4B888393-351D-4489-90C9-5A68061AB236}">
      <dgm:prSet phldrT="01" phldr="0"/>
      <dgm:spPr/>
      <dgm:t>
        <a:bodyPr rtlCol="0"/>
        <a:lstStyle/>
        <a:p>
          <a:pPr rtl="0"/>
          <a:r>
            <a:rPr lang="hr"/>
            <a:t>01</a:t>
          </a:r>
        </a:p>
      </dgm:t>
    </dgm:pt>
    <dgm:pt modelId="{53742231-981F-480A-940F-203EC2F7423F}">
      <dgm:prSet/>
      <dgm:spPr>
        <a:blipFill rotWithShape="0">
          <a:blip xmlns:r="http://schemas.openxmlformats.org/officeDocument/2006/relationships" r:embed="rId2"/>
          <a:srcRect/>
          <a:stretch>
            <a:fillRect l="-24000" r="-24000"/>
          </a:stretch>
        </a:blipFill>
      </dgm:spPr>
      <dgm:t>
        <a:bodyPr rtlCol="0"/>
        <a:lstStyle/>
        <a:p>
          <a:pPr algn="l" rtl="0">
            <a:defRPr cap="all"/>
          </a:pPr>
          <a:r>
            <a:rPr lang="hr" dirty="0"/>
            <a:t>Hvar is a famous tourist town where everyone enjoys.</a:t>
          </a:r>
        </a:p>
      </dgm:t>
    </dgm:pt>
    <dgm:pt modelId="{2FC75195-FBA1-43DE-85DD-40B4B3A2F1F3}" type="parTrans" cxnId="{F226B1C2-5D99-403A-8240-EAD6BD4D8534}">
      <dgm:prSet/>
      <dgm:spPr/>
      <dgm:t>
        <a:bodyPr rtlCol="0"/>
        <a:lstStyle/>
        <a:p>
          <a:pPr rtl="0"/>
          <a:endParaRPr lang="en-US"/>
        </a:p>
      </dgm:t>
    </dgm:pt>
    <dgm:pt modelId="{EF449C32-A7AE-4099-9E9B-9E2F736A89CE}" type="sibTrans" cxnId="{F226B1C2-5D99-403A-8240-EAD6BD4D8534}">
      <dgm:prSet phldrT="02" phldr="0"/>
      <dgm:spPr/>
      <dgm:t>
        <a:bodyPr rtlCol="0"/>
        <a:lstStyle/>
        <a:p>
          <a:pPr rtl="0"/>
          <a:r>
            <a:rPr lang="hr"/>
            <a:t>02</a:t>
          </a:r>
        </a:p>
      </dgm:t>
    </dgm:pt>
    <dgm:pt modelId="{9EF41CC5-EF3B-4A6D-8229-3F1333EADFB3}">
      <dgm:prSet/>
      <dgm:spPr>
        <a:blipFill rotWithShape="0">
          <a:blip xmlns:r="http://schemas.openxmlformats.org/officeDocument/2006/relationships" r:embed="rId3"/>
          <a:srcRect/>
          <a:stretch>
            <a:fillRect l="-89000" r="-89000"/>
          </a:stretch>
        </a:blipFill>
      </dgm:spPr>
      <dgm:t>
        <a:bodyPr rtlCol="0"/>
        <a:lstStyle/>
        <a:p>
          <a:pPr rtl="0">
            <a:defRPr cap="all"/>
          </a:pPr>
          <a:r>
            <a:rPr lang="hr-HR" dirty="0"/>
            <a:t>O</a:t>
          </a:r>
          <a:r>
            <a:rPr lang="hr" dirty="0"/>
            <a:t>ur school is one of the most beautiful in croatia and has a viwe of the hvar archipelago and harbour.</a:t>
          </a:r>
        </a:p>
      </dgm:t>
    </dgm:pt>
    <dgm:pt modelId="{DAEF1C7D-B0C5-46FA-BED3-8A54E918D3E0}" type="parTrans" cxnId="{E476EEBC-7C9F-4E07-BD58-1044B9769B64}">
      <dgm:prSet/>
      <dgm:spPr/>
      <dgm:t>
        <a:bodyPr rtlCol="0"/>
        <a:lstStyle/>
        <a:p>
          <a:pPr rtl="0"/>
          <a:endParaRPr lang="en-US"/>
        </a:p>
      </dgm:t>
    </dgm:pt>
    <dgm:pt modelId="{98E6DD7C-B953-4119-9F64-9914E467ECBF}" type="sibTrans" cxnId="{E476EEBC-7C9F-4E07-BD58-1044B9769B64}">
      <dgm:prSet phldrT="03" phldr="0"/>
      <dgm:spPr/>
      <dgm:t>
        <a:bodyPr rtlCol="0"/>
        <a:lstStyle/>
        <a:p>
          <a:pPr rtl="0"/>
          <a:r>
            <a:rPr lang="hr"/>
            <a:t>03</a:t>
          </a:r>
        </a:p>
      </dgm:t>
    </dgm:pt>
    <dgm:pt modelId="{579698BD-D232-4926-8D7B-29A69B90858B}" type="pres">
      <dgm:prSet presAssocID="{8AA20905-3954-474B-A606-562BCA026DC1}" presName="Name0" presStyleCnt="0">
        <dgm:presLayoutVars>
          <dgm:animLvl val="lvl"/>
          <dgm:resizeHandles val="exact"/>
        </dgm:presLayoutVars>
      </dgm:prSet>
      <dgm:spPr/>
    </dgm:pt>
    <dgm:pt modelId="{3DD5B223-886E-4FC7-BDA1-ECA869A474EC}" type="pres">
      <dgm:prSet presAssocID="{DC13AB6D-DEA2-4CBB-AC69-1EF1A6AD1512}" presName="compositeNode" presStyleCnt="0">
        <dgm:presLayoutVars>
          <dgm:bulletEnabled val="1"/>
        </dgm:presLayoutVars>
      </dgm:prSet>
      <dgm:spPr/>
    </dgm:pt>
    <dgm:pt modelId="{DA3A6BD4-857F-4C66-97FA-B1E1C180A950}" type="pres">
      <dgm:prSet presAssocID="{DC13AB6D-DEA2-4CBB-AC69-1EF1A6AD1512}" presName="bgRect" presStyleLbl="alignNode1" presStyleIdx="0" presStyleCnt="3" custLinFactNeighborX="-43" custLinFactNeighborY="1626"/>
      <dgm:spPr/>
    </dgm:pt>
    <dgm:pt modelId="{BBA91679-4684-4A04-8AEB-03038C78A75C}" type="pres">
      <dgm:prSet presAssocID="{9C64CC83-643C-4E12-8F97-BC19DC03119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F398AEE-BC0F-4F30-99FA-92D67A176C2D}" type="pres">
      <dgm:prSet presAssocID="{DC13AB6D-DEA2-4CBB-AC69-1EF1A6AD1512}" presName="nodeRect" presStyleLbl="alignNode1" presStyleIdx="0" presStyleCnt="3">
        <dgm:presLayoutVars>
          <dgm:bulletEnabled val="1"/>
        </dgm:presLayoutVars>
      </dgm:prSet>
      <dgm:spPr/>
    </dgm:pt>
    <dgm:pt modelId="{3C27A223-AC17-40BD-B7C5-0447661C2934}" type="pres">
      <dgm:prSet presAssocID="{9C64CC83-643C-4E12-8F97-BC19DC031190}" presName="sibTrans" presStyleCnt="0"/>
      <dgm:spPr/>
    </dgm:pt>
    <dgm:pt modelId="{0864151C-845B-4A50-9755-7EE613694D81}" type="pres">
      <dgm:prSet presAssocID="{53742231-981F-480A-940F-203EC2F7423F}" presName="compositeNode" presStyleCnt="0">
        <dgm:presLayoutVars>
          <dgm:bulletEnabled val="1"/>
        </dgm:presLayoutVars>
      </dgm:prSet>
      <dgm:spPr/>
    </dgm:pt>
    <dgm:pt modelId="{00AE7F27-0E5D-4AFB-ACD6-B5A19E79EA42}" type="pres">
      <dgm:prSet presAssocID="{53742231-981F-480A-940F-203EC2F7423F}" presName="bgRect" presStyleLbl="alignNode1" presStyleIdx="1" presStyleCnt="3" custLinFactNeighborX="2633" custLinFactNeighborY="-1393"/>
      <dgm:spPr/>
    </dgm:pt>
    <dgm:pt modelId="{975C752B-C37A-4BA6-A3AE-2202A141404A}" type="pres">
      <dgm:prSet presAssocID="{EF449C32-A7AE-4099-9E9B-9E2F736A89CE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5BDCA19-B754-421E-A6CC-628F80FC74CB}" type="pres">
      <dgm:prSet presAssocID="{53742231-981F-480A-940F-203EC2F7423F}" presName="nodeRect" presStyleLbl="alignNode1" presStyleIdx="1" presStyleCnt="3">
        <dgm:presLayoutVars>
          <dgm:bulletEnabled val="1"/>
        </dgm:presLayoutVars>
      </dgm:prSet>
      <dgm:spPr/>
    </dgm:pt>
    <dgm:pt modelId="{3E36C1DA-E751-469B-91D5-B7ADF3790DAB}" type="pres">
      <dgm:prSet presAssocID="{EF449C32-A7AE-4099-9E9B-9E2F736A89CE}" presName="sibTrans" presStyleCnt="0"/>
      <dgm:spPr/>
    </dgm:pt>
    <dgm:pt modelId="{19974A3A-09A4-40DE-BB0F-D9AED1ACB06E}" type="pres">
      <dgm:prSet presAssocID="{9EF41CC5-EF3B-4A6D-8229-3F1333EADFB3}" presName="compositeNode" presStyleCnt="0">
        <dgm:presLayoutVars>
          <dgm:bulletEnabled val="1"/>
        </dgm:presLayoutVars>
      </dgm:prSet>
      <dgm:spPr/>
    </dgm:pt>
    <dgm:pt modelId="{CAD62F17-E99D-4FEF-B376-961CA4CB20EB}" type="pres">
      <dgm:prSet presAssocID="{9EF41CC5-EF3B-4A6D-8229-3F1333EADFB3}" presName="bgRect" presStyleLbl="alignNode1" presStyleIdx="2" presStyleCnt="3"/>
      <dgm:spPr/>
    </dgm:pt>
    <dgm:pt modelId="{E20811D6-E5D4-4C9E-AABF-9E0E1902CA2C}" type="pres">
      <dgm:prSet presAssocID="{98E6DD7C-B953-4119-9F64-9914E467ECB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D48337-9200-42EF-A956-8FC92E9B78D2}" type="pres">
      <dgm:prSet presAssocID="{9EF41CC5-EF3B-4A6D-8229-3F1333EADFB3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3B61840-F115-4174-96B9-DA0C0E83489E}" type="presOf" srcId="{9EF41CC5-EF3B-4A6D-8229-3F1333EADFB3}" destId="{CAD62F17-E99D-4FEF-B376-961CA4CB20EB}" srcOrd="0" destOrd="0" presId="urn:microsoft.com/office/officeart/2016/7/layout/LinearBlockProcessNumbered"/>
    <dgm:cxn modelId="{0439566F-A180-439C-8FAE-14E400EF2DCF}" type="presOf" srcId="{8AA20905-3954-474B-A606-562BCA026DC1}" destId="{579698BD-D232-4926-8D7B-29A69B90858B}" srcOrd="0" destOrd="0" presId="urn:microsoft.com/office/officeart/2016/7/layout/LinearBlockProcessNumbered"/>
    <dgm:cxn modelId="{29280853-1A86-48A7-BA30-A3847B3BBF6D}" type="presOf" srcId="{98E6DD7C-B953-4119-9F64-9914E467ECBF}" destId="{E20811D6-E5D4-4C9E-AABF-9E0E1902CA2C}" srcOrd="0" destOrd="0" presId="urn:microsoft.com/office/officeart/2016/7/layout/LinearBlockProcessNumbered"/>
    <dgm:cxn modelId="{F6B1598F-1951-460F-BB68-54B32A798437}" type="presOf" srcId="{DC13AB6D-DEA2-4CBB-AC69-1EF1A6AD1512}" destId="{5F398AEE-BC0F-4F30-99FA-92D67A176C2D}" srcOrd="1" destOrd="0" presId="urn:microsoft.com/office/officeart/2016/7/layout/LinearBlockProcessNumbered"/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A068B95-2DA2-453B-8162-90B6AB26C20F}" type="presOf" srcId="{DC13AB6D-DEA2-4CBB-AC69-1EF1A6AD1512}" destId="{DA3A6BD4-857F-4C66-97FA-B1E1C180A950}" srcOrd="0" destOrd="0" presId="urn:microsoft.com/office/officeart/2016/7/layout/LinearBlockProcessNumbered"/>
    <dgm:cxn modelId="{07D44DA2-D4CF-4582-A029-20843D5E0F23}" type="presOf" srcId="{53742231-981F-480A-940F-203EC2F7423F}" destId="{C5BDCA19-B754-421E-A6CC-628F80FC74CB}" srcOrd="1" destOrd="0" presId="urn:microsoft.com/office/officeart/2016/7/layout/LinearBlockProcessNumbered"/>
    <dgm:cxn modelId="{E476EEBC-7C9F-4E07-BD58-1044B9769B64}" srcId="{8AA20905-3954-474B-A606-562BCA026DC1}" destId="{9EF41CC5-EF3B-4A6D-8229-3F1333EADFB3}" srcOrd="2" destOrd="0" parTransId="{DAEF1C7D-B0C5-46FA-BED3-8A54E918D3E0}" sibTransId="{98E6DD7C-B953-4119-9F64-9914E467ECBF}"/>
    <dgm:cxn modelId="{FDD130C2-CD74-4EFB-A226-A939177EE674}" type="presOf" srcId="{53742231-981F-480A-940F-203EC2F7423F}" destId="{00AE7F27-0E5D-4AFB-ACD6-B5A19E79EA42}" srcOrd="0" destOrd="0" presId="urn:microsoft.com/office/officeart/2016/7/layout/LinearBlockProcessNumbered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714928C7-F07E-48C4-BE9E-4842896AB09C}" type="presOf" srcId="{9C64CC83-643C-4E12-8F97-BC19DC031190}" destId="{BBA91679-4684-4A04-8AEB-03038C78A75C}" srcOrd="0" destOrd="0" presId="urn:microsoft.com/office/officeart/2016/7/layout/LinearBlockProcessNumbered"/>
    <dgm:cxn modelId="{7D7B6CF4-1A1D-4E61-B5FE-C95185EF2648}" type="presOf" srcId="{9EF41CC5-EF3B-4A6D-8229-3F1333EADFB3}" destId="{67D48337-9200-42EF-A956-8FC92E9B78D2}" srcOrd="1" destOrd="0" presId="urn:microsoft.com/office/officeart/2016/7/layout/LinearBlockProcessNumbered"/>
    <dgm:cxn modelId="{B9FDDAF6-ABE3-43D5-A54F-4A0002D3FD47}" type="presOf" srcId="{EF449C32-A7AE-4099-9E9B-9E2F736A89CE}" destId="{975C752B-C37A-4BA6-A3AE-2202A141404A}" srcOrd="0" destOrd="0" presId="urn:microsoft.com/office/officeart/2016/7/layout/LinearBlockProcessNumbered"/>
    <dgm:cxn modelId="{6A5BED3A-71F8-4A71-9E51-1F50D58497B5}" type="presParOf" srcId="{579698BD-D232-4926-8D7B-29A69B90858B}" destId="{3DD5B223-886E-4FC7-BDA1-ECA869A474EC}" srcOrd="0" destOrd="0" presId="urn:microsoft.com/office/officeart/2016/7/layout/LinearBlockProcessNumbered"/>
    <dgm:cxn modelId="{50ED9B3F-B939-4662-8866-7D833C2E0794}" type="presParOf" srcId="{3DD5B223-886E-4FC7-BDA1-ECA869A474EC}" destId="{DA3A6BD4-857F-4C66-97FA-B1E1C180A950}" srcOrd="0" destOrd="0" presId="urn:microsoft.com/office/officeart/2016/7/layout/LinearBlockProcessNumbered"/>
    <dgm:cxn modelId="{0D013F25-1B82-4F7B-AEF4-E93C2E95B0C3}" type="presParOf" srcId="{3DD5B223-886E-4FC7-BDA1-ECA869A474EC}" destId="{BBA91679-4684-4A04-8AEB-03038C78A75C}" srcOrd="1" destOrd="0" presId="urn:microsoft.com/office/officeart/2016/7/layout/LinearBlockProcessNumbered"/>
    <dgm:cxn modelId="{1E713196-E09A-42B0-BC2D-5294D0D9C36F}" type="presParOf" srcId="{3DD5B223-886E-4FC7-BDA1-ECA869A474EC}" destId="{5F398AEE-BC0F-4F30-99FA-92D67A176C2D}" srcOrd="2" destOrd="0" presId="urn:microsoft.com/office/officeart/2016/7/layout/LinearBlockProcessNumbered"/>
    <dgm:cxn modelId="{F8935481-B234-48A2-8E9B-6F423817537E}" type="presParOf" srcId="{579698BD-D232-4926-8D7B-29A69B90858B}" destId="{3C27A223-AC17-40BD-B7C5-0447661C2934}" srcOrd="1" destOrd="0" presId="urn:microsoft.com/office/officeart/2016/7/layout/LinearBlockProcessNumbered"/>
    <dgm:cxn modelId="{2A71550B-14EE-4B95-A40C-E132F64E84DB}" type="presParOf" srcId="{579698BD-D232-4926-8D7B-29A69B90858B}" destId="{0864151C-845B-4A50-9755-7EE613694D81}" srcOrd="2" destOrd="0" presId="urn:microsoft.com/office/officeart/2016/7/layout/LinearBlockProcessNumbered"/>
    <dgm:cxn modelId="{819F34FD-11F2-459D-B90D-FA1539737ADA}" type="presParOf" srcId="{0864151C-845B-4A50-9755-7EE613694D81}" destId="{00AE7F27-0E5D-4AFB-ACD6-B5A19E79EA42}" srcOrd="0" destOrd="0" presId="urn:microsoft.com/office/officeart/2016/7/layout/LinearBlockProcessNumbered"/>
    <dgm:cxn modelId="{FAA4A22E-63A9-40D7-AF37-15573F3C350A}" type="presParOf" srcId="{0864151C-845B-4A50-9755-7EE613694D81}" destId="{975C752B-C37A-4BA6-A3AE-2202A141404A}" srcOrd="1" destOrd="0" presId="urn:microsoft.com/office/officeart/2016/7/layout/LinearBlockProcessNumbered"/>
    <dgm:cxn modelId="{ABA4B620-C848-4944-B91E-2E492EED893C}" type="presParOf" srcId="{0864151C-845B-4A50-9755-7EE613694D81}" destId="{C5BDCA19-B754-421E-A6CC-628F80FC74CB}" srcOrd="2" destOrd="0" presId="urn:microsoft.com/office/officeart/2016/7/layout/LinearBlockProcessNumbered"/>
    <dgm:cxn modelId="{981D06A1-F8EB-4C14-9C2A-EA505D9C81FA}" type="presParOf" srcId="{579698BD-D232-4926-8D7B-29A69B90858B}" destId="{3E36C1DA-E751-469B-91D5-B7ADF3790DAB}" srcOrd="3" destOrd="0" presId="urn:microsoft.com/office/officeart/2016/7/layout/LinearBlockProcessNumbered"/>
    <dgm:cxn modelId="{D7BB022A-2504-497B-9672-D97F4CB95B15}" type="presParOf" srcId="{579698BD-D232-4926-8D7B-29A69B90858B}" destId="{19974A3A-09A4-40DE-BB0F-D9AED1ACB06E}" srcOrd="4" destOrd="0" presId="urn:microsoft.com/office/officeart/2016/7/layout/LinearBlockProcessNumbered"/>
    <dgm:cxn modelId="{A085F843-0169-43CB-B042-74EAB6E1674B}" type="presParOf" srcId="{19974A3A-09A4-40DE-BB0F-D9AED1ACB06E}" destId="{CAD62F17-E99D-4FEF-B376-961CA4CB20EB}" srcOrd="0" destOrd="0" presId="urn:microsoft.com/office/officeart/2016/7/layout/LinearBlockProcessNumbered"/>
    <dgm:cxn modelId="{A179DBCD-25F3-44B6-BAA7-26EBC7B29448}" type="presParOf" srcId="{19974A3A-09A4-40DE-BB0F-D9AED1ACB06E}" destId="{E20811D6-E5D4-4C9E-AABF-9E0E1902CA2C}" srcOrd="1" destOrd="0" presId="urn:microsoft.com/office/officeart/2016/7/layout/LinearBlockProcessNumbered"/>
    <dgm:cxn modelId="{7429BDE6-E17F-4E08-960D-D62B256C81F6}" type="presParOf" srcId="{19974A3A-09A4-40DE-BB0F-D9AED1ACB06E}" destId="{67D48337-9200-42EF-A956-8FC92E9B78D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A6BD4-857F-4C66-97FA-B1E1C180A950}">
      <dsp:nvSpPr>
        <dsp:cNvPr id="0" name=""/>
        <dsp:cNvSpPr/>
      </dsp:nvSpPr>
      <dsp:spPr>
        <a:xfrm>
          <a:off x="0" y="0"/>
          <a:ext cx="3275967" cy="3714750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-HR" sz="1900" kern="1200" dirty="0"/>
            <a:t>H</a:t>
          </a:r>
          <a:r>
            <a:rPr lang="hr" sz="1900" kern="1200" dirty="0"/>
            <a:t>var has crystal blue clean sea .</a:t>
          </a:r>
        </a:p>
      </dsp:txBody>
      <dsp:txXfrm>
        <a:off x="0" y="1485900"/>
        <a:ext cx="3275967" cy="2228850"/>
      </dsp:txXfrm>
    </dsp:sp>
    <dsp:sp modelId="{BBA91679-4684-4A04-8AEB-03038C78A75C}">
      <dsp:nvSpPr>
        <dsp:cNvPr id="0" name=""/>
        <dsp:cNvSpPr/>
      </dsp:nvSpPr>
      <dsp:spPr>
        <a:xfrm>
          <a:off x="80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6600" kern="1200"/>
            <a:t>01</a:t>
          </a:r>
        </a:p>
      </dsp:txBody>
      <dsp:txXfrm>
        <a:off x="808" y="0"/>
        <a:ext cx="3275967" cy="1485900"/>
      </dsp:txXfrm>
    </dsp:sp>
    <dsp:sp modelId="{00AE7F27-0E5D-4AFB-ACD6-B5A19E79EA42}">
      <dsp:nvSpPr>
        <dsp:cNvPr id="0" name=""/>
        <dsp:cNvSpPr/>
      </dsp:nvSpPr>
      <dsp:spPr>
        <a:xfrm>
          <a:off x="3625109" y="0"/>
          <a:ext cx="3275967" cy="3714750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24000" r="-24000"/>
          </a:stretch>
        </a:blip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900" kern="1200" dirty="0"/>
            <a:t>Hvar is a famous tourist town where everyone enjoys.</a:t>
          </a:r>
        </a:p>
      </dsp:txBody>
      <dsp:txXfrm>
        <a:off x="3625109" y="1485900"/>
        <a:ext cx="3275967" cy="2228850"/>
      </dsp:txXfrm>
    </dsp:sp>
    <dsp:sp modelId="{975C752B-C37A-4BA6-A3AE-2202A141404A}">
      <dsp:nvSpPr>
        <dsp:cNvPr id="0" name=""/>
        <dsp:cNvSpPr/>
      </dsp:nvSpPr>
      <dsp:spPr>
        <a:xfrm>
          <a:off x="3538853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6600" kern="1200"/>
            <a:t>02</a:t>
          </a:r>
        </a:p>
      </dsp:txBody>
      <dsp:txXfrm>
        <a:off x="3538853" y="0"/>
        <a:ext cx="3275967" cy="1485900"/>
      </dsp:txXfrm>
    </dsp:sp>
    <dsp:sp modelId="{CAD62F17-E99D-4FEF-B376-961CA4CB20EB}">
      <dsp:nvSpPr>
        <dsp:cNvPr id="0" name=""/>
        <dsp:cNvSpPr/>
      </dsp:nvSpPr>
      <dsp:spPr>
        <a:xfrm>
          <a:off x="7076898" y="0"/>
          <a:ext cx="3275967" cy="3714750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89000" r="-89000"/>
          </a:stretch>
        </a:blip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0" rIns="323593" bIns="330200" numCol="1" spcCol="1270" rtlCol="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-HR" sz="1900" kern="1200" dirty="0"/>
            <a:t>O</a:t>
          </a:r>
          <a:r>
            <a:rPr lang="hr" sz="1900" kern="1200" dirty="0"/>
            <a:t>ur school is one of the most beautiful in croatia and has a viwe of the hvar archipelago and harbour.</a:t>
          </a:r>
        </a:p>
      </dsp:txBody>
      <dsp:txXfrm>
        <a:off x="7076898" y="1485900"/>
        <a:ext cx="3275967" cy="2228850"/>
      </dsp:txXfrm>
    </dsp:sp>
    <dsp:sp modelId="{E20811D6-E5D4-4C9E-AABF-9E0E1902CA2C}">
      <dsp:nvSpPr>
        <dsp:cNvPr id="0" name=""/>
        <dsp:cNvSpPr/>
      </dsp:nvSpPr>
      <dsp:spPr>
        <a:xfrm>
          <a:off x="7076898" y="0"/>
          <a:ext cx="3275967" cy="148590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593" tIns="165100" rIns="323593" bIns="165100" numCol="1" spcCol="1270" rtlCol="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6600" kern="1200"/>
            <a:t>03</a:t>
          </a:r>
        </a:p>
      </dsp:txBody>
      <dsp:txXfrm>
        <a:off x="7076898" y="0"/>
        <a:ext cx="3275967" cy="1485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223C087-0983-4DEF-A9AE-6BE86BCAE80F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E9FAC7-E494-409B-96D4-B306F1C257C3}" type="datetime1">
              <a:rPr lang="sr-Latn-RS" smtClean="0"/>
              <a:t>20.2.2026.</a:t>
            </a:fld>
            <a:endParaRPr lang="en-US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E9FAC7-E494-409B-96D4-B306F1C257C3}" type="datetime1">
              <a:rPr lang="sr-Latn-RS" smtClean="0"/>
              <a:t>20.2.2026.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86D5CD-F53C-40AA-8F25-6C53AFF44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5FF01D-6E7E-40F6-9DDE-33688D078A20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31735B-41C7-4D8A-9456-7A922390207D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5AC7CF-67F3-4274-A050-85A12F9FCB50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88A0F-3D56-48A5-8094-87C1FBF43AFB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kstni okvir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r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kstni okvir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r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223D71-E836-42B4-8A10-CE0CCA3FA962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zervirano mjesto za tekst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Rezervirano mjesto za tekst 3"/>
          <p:cNvSpPr>
            <a:spLocks noGrp="1"/>
          </p:cNvSpPr>
          <p:nvPr>
            <p:ph type="body" sz="half" idx="15" hasCustomPrompt="1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" dirty="0"/>
              <a:t>Kliknite da biste uredili stilove teksta matrice</a:t>
            </a:r>
          </a:p>
        </p:txBody>
      </p:sp>
      <p:sp>
        <p:nvSpPr>
          <p:cNvPr id="9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0" name="Rezervirano mjesto za tekst 3"/>
          <p:cNvSpPr>
            <a:spLocks noGrp="1"/>
          </p:cNvSpPr>
          <p:nvPr>
            <p:ph type="body" sz="half" idx="16" hasCustomPrompt="1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" dirty="0"/>
              <a:t>Kliknite da biste uredili stilove teksta matrice</a:t>
            </a:r>
          </a:p>
        </p:txBody>
      </p:sp>
      <p:sp>
        <p:nvSpPr>
          <p:cNvPr id="11" name="Rezervirano mjesto za tekst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7" hasCustomPrompt="1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" dirty="0"/>
              <a:t>Kliknite da biste uredili stilove teksta 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0DE931-9EE2-4242-AF0B-3A4AC5F44D97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pac s tri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Slika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Slika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Naslov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zervirano mjesto za tekst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0" name="Rezervirano mjesto za sliku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ezervirano mjesto za tekst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2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3" name="Rezervirano mjesto za sliku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5" name="Rezervirano mjesto za tekst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6" name="Rezervirano mjesto za sliku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zervirano mjesto za tekst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6DFDC5-C437-4C02-A6C3-D39105051563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F34357-134E-4F47-887F-3DB98ADD5EC7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2ADBCA-E52C-4196-91EE-2EBC089901B5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B86CFB-8220-4CA0-B2E1-BDC7A5BF30BF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4D4CF8-CF47-4D47-A1CC-784E040BB3BF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2C1CC3-AB65-461D-B43E-D2984DCEB486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Slika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hr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BE9FA4-806A-4F3C-9D1D-FABB07C52159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741519-E594-497B-A7EB-87205A187CEE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C75321-84ED-4E24-8D4E-28AB2B0546D3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0BD521-16DC-4EFB-AB3A-524AF85C8A94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ka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0E759F-2EE4-4706-9C2E-EAD5A9F83DBC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hr"/>
              <a:t>Kliknite da biste uredili stilove teksta matrice</a:t>
            </a:r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66CB9E23-1169-4E04-9223-7F6D0D7CF555}" type="datetime1">
              <a:rPr lang="sr-Latn-RS" smtClean="0"/>
              <a:t>20.2.2026.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nalazi šalica, kava, hrana, piće&#10;&#10;Opis se generira automatski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087120"/>
            <a:ext cx="9440034" cy="2648381"/>
          </a:xfrm>
        </p:spPr>
        <p:txBody>
          <a:bodyPr rtlCol="0">
            <a:normAutofit/>
          </a:bodyPr>
          <a:lstStyle/>
          <a:p>
            <a:pPr rtl="0"/>
            <a:r>
              <a:rPr lang="hr" sz="7200" dirty="0"/>
              <a:t>Title Lorem Ipsum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910649"/>
            <a:ext cx="9440034" cy="1397951"/>
          </a:xfrm>
        </p:spPr>
        <p:txBody>
          <a:bodyPr rtlCol="0">
            <a:normAutofit/>
          </a:bodyPr>
          <a:lstStyle/>
          <a:p>
            <a:pPr rtl="0"/>
            <a:r>
              <a:rPr lang="hr" sz="2800"/>
              <a:t>Sit Dolor Amet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00BAA-7AA3-7699-D68B-40EF80219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959" y="-10"/>
            <a:ext cx="124479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53FBD-D131-3169-A4CB-009B1E7703D5}"/>
              </a:ext>
            </a:extLst>
          </p:cNvPr>
          <p:cNvSpPr txBox="1"/>
          <p:nvPr/>
        </p:nvSpPr>
        <p:spPr>
          <a:xfrm>
            <a:off x="2251495" y="1288682"/>
            <a:ext cx="69183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000" b="1" dirty="0"/>
              <a:t>HVAR</a:t>
            </a:r>
          </a:p>
          <a:p>
            <a:pPr algn="ctr"/>
            <a:r>
              <a:rPr lang="hr-HR" sz="5000" b="1" dirty="0"/>
              <a:t>4.A &amp; 4.B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6A748D-BEEC-43A4-BFF3-B31C027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13" y="438150"/>
            <a:ext cx="10353762" cy="1257300"/>
          </a:xfrm>
        </p:spPr>
        <p:txBody>
          <a:bodyPr rtlCol="0">
            <a:normAutofit/>
          </a:bodyPr>
          <a:lstStyle/>
          <a:p>
            <a:pPr rtl="0"/>
            <a:r>
              <a:rPr lang="hr" sz="5000" dirty="0"/>
              <a:t>HVAR</a:t>
            </a:r>
            <a:r>
              <a:rPr lang="hr" dirty="0"/>
              <a:t>.</a:t>
            </a:r>
          </a:p>
        </p:txBody>
      </p:sp>
      <p:graphicFrame>
        <p:nvGraphicFramePr>
          <p:cNvPr id="4" name="Rezervirano mjesto za sadržaj 2">
            <a:extLst>
              <a:ext uri="{FF2B5EF4-FFF2-40B4-BE49-F238E27FC236}">
                <a16:creationId xmlns:a16="http://schemas.microsoft.com/office/drawing/2014/main" id="{AED04DAF-1E3F-4397-8834-E64118E9B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373833"/>
              </p:ext>
            </p:extLst>
          </p:nvPr>
        </p:nvGraphicFramePr>
        <p:xfrm>
          <a:off x="914400" y="2076450"/>
          <a:ext cx="10353675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0B48-2A51-6D9C-38F6-2314F2E2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17" y="1051750"/>
            <a:ext cx="10353762" cy="1257300"/>
          </a:xfrm>
        </p:spPr>
        <p:txBody>
          <a:bodyPr/>
          <a:lstStyle/>
          <a:p>
            <a:r>
              <a:rPr lang="hr-HR" dirty="0"/>
              <a:t>We love reading following books: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F5051A-7B02-61A8-F13D-E4EA29DE5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67" y="3120515"/>
            <a:ext cx="2058512" cy="32453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532E2-4076-7FBE-AB9E-F251A726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9B86CFB-8220-4CA0-B2E1-BDC7A5BF30BF}" type="datetime1">
              <a:rPr lang="sr-Latn-RS" smtClean="0"/>
              <a:t>20.2.2026.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FEAC5-B0C1-B12D-13C5-CA23636C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050" y="3078701"/>
            <a:ext cx="2171700" cy="3233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E9BDE-CC4A-3202-11C8-06C575988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121" y="3078701"/>
            <a:ext cx="2274071" cy="3328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C8398-96C8-1819-796B-E60719966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563" y="3099608"/>
            <a:ext cx="2452556" cy="3308080"/>
          </a:xfrm>
          <a:prstGeom prst="rect">
            <a:avLst/>
          </a:prstGeom>
        </p:spPr>
      </p:pic>
      <p:pic>
        <p:nvPicPr>
          <p:cNvPr id="1026" name="Picture 2" descr="Harry Potter i Kamen mudraca – Wikipedija">
            <a:extLst>
              <a:ext uri="{FF2B5EF4-FFF2-40B4-BE49-F238E27FC236}">
                <a16:creationId xmlns:a16="http://schemas.microsoft.com/office/drawing/2014/main" id="{A89F696B-3895-1207-A3A3-6BB9766D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491" y="3120515"/>
            <a:ext cx="2089342" cy="324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15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B8909-5C33-2F59-7446-69AF58E5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 anchor="ctr">
            <a:normAutofit/>
          </a:bodyPr>
          <a:lstStyle/>
          <a:p>
            <a:r>
              <a:rPr lang="hr-HR" dirty="0"/>
              <a:t>This is us :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B86550-A5AA-8632-FACE-08ECE79F7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8" r="-2" b="36134"/>
          <a:stretch>
            <a:fillRect/>
          </a:stretch>
        </p:blipFill>
        <p:spPr>
          <a:xfrm>
            <a:off x="913795" y="2076450"/>
            <a:ext cx="10353762" cy="3714749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266CB-D56E-8A30-807E-60A849E1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B86CFB-8220-4CA0-B2E1-BDC7A5BF30BF}" type="datetime1">
              <a:rPr lang="sr-Latn-RS" smtClean="0"/>
              <a:pPr rtl="0">
                <a:spcAft>
                  <a:spcPts val="600"/>
                </a:spcAft>
              </a:pPr>
              <a:t>20.2.2026.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99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6_TF12214701" id="{EF3DF004-370C-4B82-B4A2-3B70535CAE36}" vid="{A14A0B7E-B039-4721-80C8-5931AD348B09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{FCBD40E1-EC0D-4F85-8DC2-4D56D637A162}TFe887d8cf-77a9-48cd-9a74-d8d08097a61c577b7ffb_win32-e31bc088a64b</Template>
  <TotalTime>71</TotalTime>
  <Words>73</Words>
  <Application>Microsoft Office PowerPoint</Application>
  <PresentationFormat>Widescreen</PresentationFormat>
  <Paragraphs>17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Goudy Old Style</vt:lpstr>
      <vt:lpstr>Wingdings 2</vt:lpstr>
      <vt:lpstr>SlateVTI</vt:lpstr>
      <vt:lpstr>Title Lorem Ipsum</vt:lpstr>
      <vt:lpstr>HVAR.</vt:lpstr>
      <vt:lpstr>We love reading following books:</vt:lpstr>
      <vt:lpstr>This is us 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Jelka Kovačić Vidmar</dc:creator>
  <cp:lastModifiedBy>Jelka Kovačić Vidmar</cp:lastModifiedBy>
  <cp:revision>1</cp:revision>
  <dcterms:created xsi:type="dcterms:W3CDTF">2026-02-20T14:52:20Z</dcterms:created>
  <dcterms:modified xsi:type="dcterms:W3CDTF">2026-02-20T16:03:59Z</dcterms:modified>
</cp:coreProperties>
</file>