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33"/>
    <p:restoredTop sz="94168"/>
  </p:normalViewPr>
  <p:slideViewPr>
    <p:cSldViewPr snapToGrid="0" snapToObjects="1">
      <p:cViewPr varScale="1">
        <p:scale>
          <a:sx n="77" d="100"/>
          <a:sy n="77" d="100"/>
        </p:scale>
        <p:origin x="2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31716-5D8D-E84E-8C9E-75BB25744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F678A3-B8AE-C349-AC17-531AB1FE9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85643-EE39-1841-B7FB-B6344A24A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8231-D374-8C4A-A06F-AA1970C378C1}" type="datetimeFigureOut">
              <a:rPr lang="hr-HR" smtClean="0"/>
              <a:t>06.04.2020.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89BE9-F138-BA45-B254-EF110736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5AED2-DB00-3E47-B4DF-C4F814C43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8BC2-2FD4-7A4A-AC43-99663BEFE1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322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055BD-4A89-5743-944C-CB4900962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088959-6759-7B4E-B5A8-0F6C02DC36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E8501-1C11-ED47-8EE3-7DBB38DE7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8231-D374-8C4A-A06F-AA1970C378C1}" type="datetimeFigureOut">
              <a:rPr lang="hr-HR" smtClean="0"/>
              <a:t>06.04.2020.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36C1F-EEED-454E-9222-9F8B30CEE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2FC15-EF57-9345-A0E7-25CA110C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8BC2-2FD4-7A4A-AC43-99663BEFE1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321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D730A0-5FD6-C841-94C3-CA0E9EF7F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F14DF-A0B5-A247-BC51-4376F6E15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954A2-E7E6-FC4B-883D-B392EE899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8231-D374-8C4A-A06F-AA1970C378C1}" type="datetimeFigureOut">
              <a:rPr lang="hr-HR" smtClean="0"/>
              <a:t>06.04.2020.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0D9D9-91A5-9A44-8CCB-7460B4143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0A231-6A8F-8840-8002-DC2C371A3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8BC2-2FD4-7A4A-AC43-99663BEFE1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05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56E81-01B5-8946-8134-A0E8A4125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89B8E-CDD9-AE4E-AD97-7F7A67E65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B7701-9EA4-D141-BBC4-8FB8ABBC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8231-D374-8C4A-A06F-AA1970C378C1}" type="datetimeFigureOut">
              <a:rPr lang="hr-HR" smtClean="0"/>
              <a:t>06.04.2020.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83CF9-0F36-FE47-B205-B43B9A302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D3664-0468-9B42-84E5-37A6E1210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8BC2-2FD4-7A4A-AC43-99663BEFE1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0088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41EB8-FB4B-3E41-96D5-9353B472C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FF36F-1FA6-FA4D-9DBC-729B74FCC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3EC5B-1F17-1846-B12B-41B020158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8231-D374-8C4A-A06F-AA1970C378C1}" type="datetimeFigureOut">
              <a:rPr lang="hr-HR" smtClean="0"/>
              <a:t>06.04.2020.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7D700-CE0A-204A-8C90-FE245FEB6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45A5A-A4EB-4E45-BC27-5D7278658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8BC2-2FD4-7A4A-AC43-99663BEFE1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849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8277A-3A50-8547-8FAB-0A673620D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BFF63-1B14-8049-919B-AD69E06CE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B4E3F1-E30F-8E46-94CC-E6EC63130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B071E7-B8FB-3F47-B6E9-BC9F1490D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8231-D374-8C4A-A06F-AA1970C378C1}" type="datetimeFigureOut">
              <a:rPr lang="hr-HR" smtClean="0"/>
              <a:t>06.04.2020.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6C3D1-936F-714D-87D1-C50CEFBD8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68D00-2CEB-A347-9264-835B23BD1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8BC2-2FD4-7A4A-AC43-99663BEFE1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5128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10251-2B8E-A743-B9B0-252702F1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7D0A5-7924-3A44-86E4-06BF12C45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CC10C-956C-9B49-ABC4-1D15DEF83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D2FB2-070A-D34E-B863-9ACD3E150E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0252F9-CE64-F64E-B901-6A0A529300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1F746F-1ECC-4946-9A0B-E3026DFC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8231-D374-8C4A-A06F-AA1970C378C1}" type="datetimeFigureOut">
              <a:rPr lang="hr-HR" smtClean="0"/>
              <a:t>06.04.2020.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758C6F-4619-7946-ACC4-CF80D57C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9E2178-0DC0-364B-A5D1-E31003303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8BC2-2FD4-7A4A-AC43-99663BEFE1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4433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FBD0F-102F-C843-ACE0-2782C07B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221E35-A392-9A4A-8E4C-8C566D20E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8231-D374-8C4A-A06F-AA1970C378C1}" type="datetimeFigureOut">
              <a:rPr lang="hr-HR" smtClean="0"/>
              <a:t>06.04.2020.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28793A-73CA-5748-A4D6-25EA4CBFD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B8BA91-7A70-F546-BAB1-615091EB7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8BC2-2FD4-7A4A-AC43-99663BEFE1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515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69DC9-0359-0E42-BCD6-6937C7055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8231-D374-8C4A-A06F-AA1970C378C1}" type="datetimeFigureOut">
              <a:rPr lang="hr-HR" smtClean="0"/>
              <a:t>06.04.2020.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F936C5-F09E-684A-B767-1082CB9AB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27229-13B0-C94B-A87B-B8F3076D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8BC2-2FD4-7A4A-AC43-99663BEFE1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728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67E7B-FDEB-B141-A06C-72606D1C9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9CE73-E8A0-2E4C-B1E7-53A335D4D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1661D3-1612-8842-9DF4-8759A98D6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48E1B-D2F3-CC46-AAED-75D46DDAD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8231-D374-8C4A-A06F-AA1970C378C1}" type="datetimeFigureOut">
              <a:rPr lang="hr-HR" smtClean="0"/>
              <a:t>06.04.2020.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A6ACE-1DE9-4C45-A917-3D353E86B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DB066-1433-984C-ADEC-336456F78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8BC2-2FD4-7A4A-AC43-99663BEFE1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147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C03BD-EA85-8F40-8433-F6BC62BB3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762AE1-4A47-5C4F-B579-4BF3F0535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1B6726-8930-0E4D-8F16-FFB040D27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CA478-2951-3B4A-96A7-3123091FE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8231-D374-8C4A-A06F-AA1970C378C1}" type="datetimeFigureOut">
              <a:rPr lang="hr-HR" smtClean="0"/>
              <a:t>06.04.2020.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B089F-46DF-924F-85C8-D7ECB58F3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0BA58-589C-3B42-BA73-F2A11E553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98BC2-2FD4-7A4A-AC43-99663BEFE1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097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F86BBE-AC58-854E-A573-983D90EBC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29364-74DD-6144-982B-7E416187D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17360-57F4-E041-A80B-F59FD27F4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68231-D374-8C4A-A06F-AA1970C378C1}" type="datetimeFigureOut">
              <a:rPr lang="hr-HR" smtClean="0"/>
              <a:t>06.04.2020.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DFCCD-5EC7-2247-BBDB-9D74863B0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A3D89-7BF4-914B-98DD-1BB796C65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98BC2-2FD4-7A4A-AC43-99663BEFE1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859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row559jWS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57BAB-D670-7A4D-BED5-02AB8ABAA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1102"/>
            <a:ext cx="9144000" cy="2182993"/>
          </a:xfrm>
        </p:spPr>
        <p:txBody>
          <a:bodyPr/>
          <a:lstStyle/>
          <a:p>
            <a:r>
              <a:rPr lang="hr-HR" dirty="0"/>
              <a:t>7. </a:t>
            </a:r>
            <a:r>
              <a:rPr lang="hr-HR"/>
              <a:t>travnja </a:t>
            </a:r>
            <a:r>
              <a:rPr lang="hr-HR" dirty="0"/>
              <a:t>– Svjetski dan zdravlja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A27882-7506-BC4B-81D6-506BC39C05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302A49-C481-F44F-9C5F-55820F0F6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634" y="2932981"/>
            <a:ext cx="4209691" cy="312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22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5324-1886-BC45-BCF0-9816BF3C2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25021-5BA9-7B47-A5D1-6D79E60D2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6909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5285A-2FE7-5149-8409-75A3D0100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832" y="450760"/>
            <a:ext cx="9808335" cy="1175533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>
                <a:latin typeface="+mn-lt"/>
              </a:rPr>
              <a:t>I za kraj donosimo vam kratku priču o životu </a:t>
            </a:r>
            <a:r>
              <a:rPr lang="hr-HR" b="1" dirty="0" err="1">
                <a:latin typeface="+mn-lt"/>
              </a:rPr>
              <a:t>Florence</a:t>
            </a:r>
            <a:r>
              <a:rPr lang="hr-HR" b="1" dirty="0">
                <a:latin typeface="+mn-lt"/>
              </a:rPr>
              <a:t> Nightingale</a:t>
            </a:r>
            <a:r>
              <a:rPr lang="hr-HR" dirty="0">
                <a:latin typeface="+mn-lt"/>
              </a:rPr>
              <a:t>, utemeljiteljice modernog sestrinstva: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05A9D-FA8B-3E4B-80E7-EFD25F3BA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>
              <a:hlinkClick r:id="rId3"/>
            </a:endParaRPr>
          </a:p>
          <a:p>
            <a:pPr marL="0" indent="0">
              <a:buNone/>
            </a:pPr>
            <a:r>
              <a:rPr lang="hr-HR" dirty="0">
                <a:hlinkClick r:id="rId3"/>
              </a:rPr>
              <a:t>https://www.youtube.com/watch?v=Frow559jWSE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4000" b="1" dirty="0"/>
              <a:t>Hvala na pažnji i…</a:t>
            </a:r>
          </a:p>
          <a:p>
            <a:pPr marL="0" indent="0">
              <a:buNone/>
            </a:pPr>
            <a:r>
              <a:rPr lang="hr-HR" sz="4000" b="1" dirty="0"/>
              <a:t>                          #</a:t>
            </a:r>
            <a:r>
              <a:rPr lang="hr-HR" sz="4000" b="1" dirty="0" err="1"/>
              <a:t>stayhome#staysafe#stayhealthy</a:t>
            </a:r>
            <a:endParaRPr lang="hr-HR" sz="4000" b="1" dirty="0"/>
          </a:p>
          <a:p>
            <a:pPr marL="0" indent="0">
              <a:buNone/>
            </a:pPr>
            <a:r>
              <a:rPr lang="hr-HR" sz="4000" b="1" dirty="0"/>
              <a:t>#</a:t>
            </a:r>
            <a:r>
              <a:rPr lang="hr-HR" sz="4000" b="1" dirty="0" err="1"/>
              <a:t>ostanidoma#ostanisiguran#ostanizdrav</a:t>
            </a:r>
            <a:r>
              <a:rPr lang="hr-HR" sz="4000" b="1"/>
              <a:t>#</a:t>
            </a:r>
            <a:endParaRPr lang="hr-HR" sz="4000" b="1" dirty="0"/>
          </a:p>
        </p:txBody>
      </p:sp>
    </p:spTree>
    <p:extLst>
      <p:ext uri="{BB962C8B-B14F-4D97-AF65-F5344CB8AC3E}">
        <p14:creationId xmlns:p14="http://schemas.microsoft.com/office/powerpoint/2010/main" val="4179013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81879-5A34-A14D-8802-8EA7BE4F6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3CA56-8E41-F44D-9DFC-9D12F8C61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8034"/>
            <a:ext cx="10515600" cy="5648929"/>
          </a:xfrm>
        </p:spPr>
        <p:txBody>
          <a:bodyPr/>
          <a:lstStyle/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4000" dirty="0"/>
              <a:t>Svjetski dan zdravlja slavi se svake godine 7.travnja pod pokroviteljstvom </a:t>
            </a:r>
            <a:r>
              <a:rPr lang="hr-HR" sz="4000" b="1" dirty="0"/>
              <a:t>Svjetske </a:t>
            </a:r>
            <a:r>
              <a:rPr lang="hr-HR" sz="4000" b="1" dirty="0" err="1"/>
              <a:t>Zdravstve</a:t>
            </a:r>
            <a:r>
              <a:rPr lang="hr-HR" sz="4000" b="1" dirty="0"/>
              <a:t> Organizacije-  World Health </a:t>
            </a:r>
            <a:r>
              <a:rPr lang="hr-HR" sz="4000" b="1" dirty="0" err="1"/>
              <a:t>Organisation</a:t>
            </a:r>
            <a:endParaRPr lang="hr-HR" sz="4000" b="1" dirty="0"/>
          </a:p>
          <a:p>
            <a:pPr marL="0" indent="0">
              <a:buNone/>
            </a:pPr>
            <a:r>
              <a:rPr lang="hr-HR" sz="4000" dirty="0"/>
              <a:t>Svjetska Zdravstvena Organizacija je neovisna specijalizirana ustanova </a:t>
            </a:r>
            <a:r>
              <a:rPr lang="hr-HR" sz="4000" b="1" dirty="0"/>
              <a:t>Ujedinjenih naroda</a:t>
            </a:r>
            <a:r>
              <a:rPr lang="hr-HR" sz="4000" dirty="0"/>
              <a:t> čija zadaća je brinuti o svjetskom zdravlju i pomagati slabijima.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03787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B604B-83DD-D942-8052-73480742E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E05E8-5745-C844-832B-19E312A25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endParaRPr lang="hr-HR" sz="4000" dirty="0"/>
          </a:p>
          <a:p>
            <a:pPr marL="0" indent="0">
              <a:buNone/>
            </a:pPr>
            <a:r>
              <a:rPr lang="hr-HR" sz="4000" b="1" dirty="0"/>
              <a:t>WHO</a:t>
            </a:r>
            <a:r>
              <a:rPr lang="hr-HR" sz="4000" dirty="0"/>
              <a:t> je ujedno i glavni koordinator međunarodnog javnog zdravstva, a sjedište joj je u </a:t>
            </a:r>
            <a:r>
              <a:rPr lang="hr-HR" sz="4000" b="1" dirty="0"/>
              <a:t>Ženevi</a:t>
            </a:r>
            <a:r>
              <a:rPr lang="hr-HR" sz="4000" dirty="0"/>
              <a:t>. </a:t>
            </a:r>
          </a:p>
          <a:p>
            <a:pPr marL="0" indent="0">
              <a:buNone/>
            </a:pPr>
            <a:r>
              <a:rPr lang="hr-HR" sz="4000" dirty="0"/>
              <a:t>Svjetska Zdravstvena Organizacija (WHO) osnovana je </a:t>
            </a:r>
            <a:r>
              <a:rPr lang="hr-HR" sz="4000" b="1" dirty="0"/>
              <a:t>1948. g</a:t>
            </a:r>
            <a:r>
              <a:rPr lang="hr-HR" sz="4000" dirty="0"/>
              <a:t>., a njen prvi predsjednik bio je hrvatski liječnik, </a:t>
            </a:r>
            <a:r>
              <a:rPr lang="hr-HR" sz="4000" b="1" dirty="0"/>
              <a:t>dr. Andrija Štampar.</a:t>
            </a:r>
          </a:p>
          <a:p>
            <a:pPr marL="0" indent="0">
              <a:buNone/>
            </a:pPr>
            <a:r>
              <a:rPr lang="hr-HR" sz="4000" dirty="0"/>
              <a:t> </a:t>
            </a:r>
          </a:p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1C4DFA-D1C1-EC45-9C84-15F48E898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8546" y="3902300"/>
            <a:ext cx="2150772" cy="211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29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B566A-E827-1745-970A-A7B7A9BE4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D1F41-8145-BE40-AAD5-04C1DA7AB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sz="4000" dirty="0"/>
              <a:t>Zbog trenutne zdravstvene krize u svijetu izazvane </a:t>
            </a:r>
            <a:r>
              <a:rPr lang="hr-HR" sz="4000" dirty="0" err="1"/>
              <a:t>pandemijom</a:t>
            </a:r>
            <a:r>
              <a:rPr lang="hr-HR" sz="4000" dirty="0"/>
              <a:t> virusa COVID19 ,gotovo svakodnevno, u vijestima i informativnim emisijama pratimo odluke Svjetske Zdravstvene Organizacije.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2908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65E75-EE51-3345-855B-034AC8264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3A905-77C9-C543-948A-389827EAE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r-HR" sz="4000" b="1" dirty="0"/>
          </a:p>
          <a:p>
            <a:pPr marL="0" indent="0" algn="ctr">
              <a:buNone/>
            </a:pPr>
            <a:r>
              <a:rPr lang="hr-HR" sz="4000" b="1" dirty="0"/>
              <a:t>S Z O </a:t>
            </a:r>
            <a:r>
              <a:rPr lang="hr-HR" sz="4000" dirty="0"/>
              <a:t>je potkraj 2019., godine donijela je odluku da se </a:t>
            </a:r>
            <a:r>
              <a:rPr lang="hr-HR" sz="4000" b="1" dirty="0"/>
              <a:t>2020</a:t>
            </a:r>
            <a:r>
              <a:rPr lang="hr-HR" sz="4000" dirty="0"/>
              <a:t>. godina proglasi </a:t>
            </a:r>
            <a:r>
              <a:rPr lang="hr-HR" sz="4000" b="1" dirty="0"/>
              <a:t>Godinom medicinskih sestara i primalja. </a:t>
            </a:r>
            <a:r>
              <a:rPr lang="hr-HR" sz="4000" dirty="0"/>
              <a:t>Time su željeli skrenuti pozornost svjetske javnosti na važnu ulogu koju medicinske sestre i primalje imaju u zdravstvenom sustavu.  </a:t>
            </a:r>
          </a:p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8EFED8-2A10-924D-AE63-6C9F795FF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180" y="592427"/>
            <a:ext cx="5035640" cy="175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31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3CAE1-C4D9-D247-944A-A8EB7A247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42CFE5-3E31-BA4F-87BE-0AD298104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7544991" y="1979215"/>
            <a:ext cx="4352925" cy="326469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9CEFA3-7C70-4644-8F7E-0C5566CCF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620711"/>
            <a:ext cx="6960992" cy="516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65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EC1D6-8DC8-874C-95D9-32AE108DF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57E9D-879B-374B-A7E5-BAB64981F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 algn="ctr">
              <a:buNone/>
            </a:pPr>
            <a:r>
              <a:rPr lang="hr-HR" sz="4000" dirty="0"/>
              <a:t>Tada nisu ni slutili da će za par mjeseci, stjecajem okolnosti izazvanih širenjem </a:t>
            </a:r>
            <a:r>
              <a:rPr lang="hr-HR" sz="4000" dirty="0" err="1"/>
              <a:t>Corona</a:t>
            </a:r>
            <a:r>
              <a:rPr lang="hr-HR" sz="4000" dirty="0"/>
              <a:t> virusa, čitav svijet itekako postati svjestan važnosti posla koji obavljaju te da će im ljudi diljem svijeta, simboličnim pljeskanjem sa prozora i balkon svojih stanova i kuća, gotovo svakodnevno odavati počast i zahvalnost.  </a:t>
            </a:r>
          </a:p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8DC2C9-2025-FC42-BE62-0A518BAAC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364" y="4250027"/>
            <a:ext cx="4649272" cy="227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34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CDFFF-2308-0C4D-B4E1-CFA4793D2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63F31-4BA6-C44C-BEE7-6E0DAB535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761" y="875764"/>
            <a:ext cx="11191740" cy="5301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r-HR" sz="4000" dirty="0"/>
              <a:t>Osim što je trenutna situacija istaknula važnost ovog plemenitog zanimanja također je naglasila i važnost zdravlja. Danas smo zato ,više nego ikad, svjesni koliko je zdravlje važno. </a:t>
            </a:r>
          </a:p>
          <a:p>
            <a:pPr marL="0" indent="0" algn="ctr">
              <a:buNone/>
            </a:pPr>
            <a:r>
              <a:rPr lang="hr-HR" sz="4000" dirty="0"/>
              <a:t>Stoga nam je stara narodna mudrost koja kaže : </a:t>
            </a:r>
            <a:r>
              <a:rPr lang="hr-HR" sz="4000" b="1" dirty="0"/>
              <a:t>„Zdravlje je najveće dobro“ </a:t>
            </a:r>
            <a:r>
              <a:rPr lang="hr-HR" sz="4000" dirty="0"/>
              <a:t>danas jasnija nego ikad. </a:t>
            </a:r>
          </a:p>
          <a:p>
            <a:pPr marL="0" indent="0" algn="ctr">
              <a:buNone/>
            </a:pPr>
            <a:r>
              <a:rPr lang="hr-HR" sz="4000" dirty="0"/>
              <a:t>Sretna je vijest da održavanje organizma zdravim nije nimalo teško. </a:t>
            </a:r>
          </a:p>
          <a:p>
            <a:pPr marL="0" indent="0" algn="ctr">
              <a:buNone/>
            </a:pPr>
            <a:r>
              <a:rPr lang="hr-HR" sz="4000" dirty="0"/>
              <a:t>Potrebno je samo usvojiti zdrave navike: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93199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5B0C4-E0A0-2546-BD61-AFAC1CD56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81F61-D10E-0D4E-B82B-6CD69A65A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hr-HR" sz="4000" b="1" dirty="0"/>
              <a:t>Zdrava prehrana</a:t>
            </a:r>
          </a:p>
          <a:p>
            <a:pPr algn="ctr"/>
            <a:r>
              <a:rPr lang="hr-HR" sz="4000" b="1" dirty="0"/>
              <a:t>Svakodnevna fizička aktivnost</a:t>
            </a:r>
          </a:p>
          <a:p>
            <a:pPr algn="ctr"/>
            <a:r>
              <a:rPr lang="hr-HR" sz="4000" b="1" dirty="0"/>
              <a:t>Redovito cijepljenje</a:t>
            </a:r>
          </a:p>
          <a:p>
            <a:pPr algn="ctr"/>
            <a:r>
              <a:rPr lang="hr-HR" sz="4000" b="1" dirty="0"/>
              <a:t>Redovita osobna higijena </a:t>
            </a:r>
          </a:p>
          <a:p>
            <a:pPr algn="ctr"/>
            <a:r>
              <a:rPr lang="hr-HR" sz="4000" b="1" dirty="0"/>
              <a:t>Piti dosta vode i biti </a:t>
            </a:r>
            <a:r>
              <a:rPr lang="hr-HR" sz="4000" b="1" dirty="0" err="1"/>
              <a:t>hidriran</a:t>
            </a:r>
            <a:endParaRPr lang="hr-HR" sz="4000" b="1" dirty="0"/>
          </a:p>
          <a:p>
            <a:pPr algn="ctr"/>
            <a:r>
              <a:rPr lang="hr-HR" sz="4000" b="1" dirty="0"/>
              <a:t>Naspavati se </a:t>
            </a:r>
          </a:p>
          <a:p>
            <a:pPr algn="ctr"/>
            <a:r>
              <a:rPr lang="hr-HR" sz="4000" b="1" dirty="0"/>
              <a:t>Ne pušiti</a:t>
            </a:r>
          </a:p>
          <a:p>
            <a:pPr algn="ctr"/>
            <a:r>
              <a:rPr lang="hr-HR" sz="4000" b="1" dirty="0"/>
              <a:t>Ne piti alkohol</a:t>
            </a:r>
          </a:p>
          <a:p>
            <a:pPr algn="ctr"/>
            <a:r>
              <a:rPr lang="hr-HR" sz="4000" b="1" dirty="0"/>
              <a:t>Za vrijeme vožnje autom vezati se pojasom</a:t>
            </a:r>
          </a:p>
          <a:p>
            <a:pPr algn="ctr"/>
            <a:r>
              <a:rPr lang="hr-HR" sz="4000" b="1" dirty="0"/>
              <a:t>Za vrijeme vožnje biciklom nositi kacigu</a:t>
            </a:r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332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362</Words>
  <Application>Microsoft Macintosh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7. travnja – Svjetski dan zdravlja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za kraj donosimo vam kratku priču o životu Florence Nightingale, utemeljiteljice modernog sestrinstva: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Travnja – Svjetski dan zdravlja</dc:title>
  <dc:creator>Microsoft Office User</dc:creator>
  <cp:lastModifiedBy>Microsoft Office User</cp:lastModifiedBy>
  <cp:revision>15</cp:revision>
  <dcterms:created xsi:type="dcterms:W3CDTF">2020-04-05T19:43:20Z</dcterms:created>
  <dcterms:modified xsi:type="dcterms:W3CDTF">2020-04-06T12:36:17Z</dcterms:modified>
</cp:coreProperties>
</file>